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70" r:id="rId3"/>
    <p:sldId id="262" r:id="rId4"/>
    <p:sldId id="264" r:id="rId5"/>
    <p:sldId id="265" r:id="rId6"/>
    <p:sldId id="266" r:id="rId7"/>
    <p:sldId id="261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47"/>
    <p:restoredTop sz="94667"/>
  </p:normalViewPr>
  <p:slideViewPr>
    <p:cSldViewPr snapToGrid="0">
      <p:cViewPr varScale="1">
        <p:scale>
          <a:sx n="67" d="100"/>
          <a:sy n="67" d="100"/>
        </p:scale>
        <p:origin x="168" y="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5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14D2-66B1-AF4F-8D31-F2EDE1EAD460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D74B9-CFB8-ED4A-A2B6-6D8466E59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6FB52-EAAB-C38F-431B-DE2747DD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6C74-BB6E-65CF-3798-5EB1D7DA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55A33C-3A3D-654A-F5C5-6AF9BD03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3215-0C1B-BD73-36BA-756BF5E23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9F32C-9B5A-61AB-B1B8-9EE8D40D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7039-E435-52F4-BD7D-DAA5F5A9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035AD-84DC-ADC5-20D3-7F628073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F925-23BD-8B54-6504-F0603C09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92E4E-FAD5-7325-2677-961E3C36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C78D-A6B5-99AF-23E2-1AB1DEAC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9F274-424B-088F-875A-A1F693E1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DF61-61C0-A882-21A0-2C2F3E54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36987-1283-B00B-66A1-67FF6378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7BED3E-AA2D-F8D0-0C37-960AC438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7EBE7-DC30-7E01-0EC7-652F1C4B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928DC-699B-EC01-2F0F-9370970B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36940-BCF8-0900-8669-89988D99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B7202-B1CC-235E-4563-05CDD47C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27</cp:revision>
  <cp:lastPrinted>2026-02-18T02:04:02Z</cp:lastPrinted>
  <dcterms:created xsi:type="dcterms:W3CDTF">2026-02-11T21:08:29Z</dcterms:created>
  <dcterms:modified xsi:type="dcterms:W3CDTF">2026-02-18T18:27:03Z</dcterms:modified>
</cp:coreProperties>
</file>